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9" r:id="rId1"/>
  </p:sldMasterIdLst>
  <p:sldIdLst>
    <p:sldId id="256" r:id="rId2"/>
    <p:sldId id="257" r:id="rId3"/>
    <p:sldId id="258" r:id="rId4"/>
    <p:sldId id="260" r:id="rId5"/>
    <p:sldId id="264" r:id="rId6"/>
    <p:sldId id="265" r:id="rId7"/>
    <p:sldId id="266" r:id="rId8"/>
    <p:sldId id="267" r:id="rId9"/>
    <p:sldId id="268" r:id="rId10"/>
    <p:sldId id="262" r:id="rId11"/>
    <p:sldId id="263"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412723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6B631A-53B3-4088-853E-5B5CDF076522}" type="datetimeFigureOut">
              <a:rPr lang="en-IN" smtClean="0"/>
              <a:t>09-10-2016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215673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061176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26806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30071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398321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675629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14849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93390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50862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02424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6B631A-53B3-4088-853E-5B5CDF076522}" type="datetimeFigureOut">
              <a:rPr lang="en-IN" smtClean="0"/>
              <a:t>09-10-2016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80518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6B631A-53B3-4088-853E-5B5CDF076522}" type="datetimeFigureOut">
              <a:rPr lang="en-IN" smtClean="0"/>
              <a:t>09-10-2016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0853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78635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180275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F6B631A-53B3-4088-853E-5B5CDF076522}" type="datetimeFigureOut">
              <a:rPr lang="en-IN" smtClean="0"/>
              <a:t>09-10-2016</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380148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6B631A-53B3-4088-853E-5B5CDF076522}" type="datetimeFigureOut">
              <a:rPr lang="en-IN" smtClean="0"/>
              <a:t>09-10-2016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75A61A-1B52-4DC6-8D5F-DF5DE74CFF0C}" type="slidenum">
              <a:rPr lang="en-IN" smtClean="0"/>
              <a:t>‹#›</a:t>
            </a:fld>
            <a:endParaRPr lang="en-IN"/>
          </a:p>
        </p:txBody>
      </p:sp>
    </p:spTree>
    <p:extLst>
      <p:ext uri="{BB962C8B-B14F-4D97-AF65-F5344CB8AC3E}">
        <p14:creationId xmlns:p14="http://schemas.microsoft.com/office/powerpoint/2010/main" val="229993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F6B631A-53B3-4088-853E-5B5CDF076522}" type="datetimeFigureOut">
              <a:rPr lang="en-IN" smtClean="0"/>
              <a:t>09-10-2016</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75A61A-1B52-4DC6-8D5F-DF5DE74CFF0C}" type="slidenum">
              <a:rPr lang="en-IN" smtClean="0"/>
              <a:t>‹#›</a:t>
            </a:fld>
            <a:endParaRPr lang="en-IN"/>
          </a:p>
        </p:txBody>
      </p:sp>
    </p:spTree>
    <p:extLst>
      <p:ext uri="{BB962C8B-B14F-4D97-AF65-F5344CB8AC3E}">
        <p14:creationId xmlns:p14="http://schemas.microsoft.com/office/powerpoint/2010/main" val="3655827082"/>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a:r>
              <a:rPr lang="en-US" dirty="0" err="1" smtClean="0"/>
              <a:t>Syndi</a:t>
            </a:r>
            <a:endParaRPr lang="en-IN" dirty="0"/>
          </a:p>
        </p:txBody>
      </p:sp>
      <p:sp>
        <p:nvSpPr>
          <p:cNvPr id="3" name="Subtitle 2"/>
          <p:cNvSpPr>
            <a:spLocks noGrp="1"/>
          </p:cNvSpPr>
          <p:nvPr>
            <p:ph type="subTitle" idx="1"/>
          </p:nvPr>
        </p:nvSpPr>
        <p:spPr>
          <a:xfrm>
            <a:off x="1154955" y="4790259"/>
            <a:ext cx="8825658" cy="861420"/>
          </a:xfrm>
        </p:spPr>
        <p:txBody>
          <a:bodyPr/>
          <a:lstStyle/>
          <a:p>
            <a:pPr algn="r"/>
            <a:r>
              <a:rPr lang="en-US" dirty="0" smtClean="0"/>
              <a:t>Team ARK presents </a:t>
            </a:r>
          </a:p>
          <a:p>
            <a:pPr algn="r">
              <a:spcBef>
                <a:spcPts val="0"/>
              </a:spcBef>
            </a:pPr>
            <a:r>
              <a:rPr lang="en-US" dirty="0" smtClean="0"/>
              <a:t>the one utility software every student should have</a:t>
            </a:r>
            <a:endParaRPr lang="en-IN" dirty="0"/>
          </a:p>
        </p:txBody>
      </p:sp>
    </p:spTree>
    <p:extLst>
      <p:ext uri="{BB962C8B-B14F-4D97-AF65-F5344CB8AC3E}">
        <p14:creationId xmlns:p14="http://schemas.microsoft.com/office/powerpoint/2010/main" val="5248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 vs Windows Explorer</a:t>
            </a:r>
            <a:endParaRPr lang="en-IN" dirty="0"/>
          </a:p>
        </p:txBody>
      </p:sp>
      <p:sp>
        <p:nvSpPr>
          <p:cNvPr id="3" name="Content Placeholder 2"/>
          <p:cNvSpPr>
            <a:spLocks noGrp="1"/>
          </p:cNvSpPr>
          <p:nvPr>
            <p:ph idx="1"/>
          </p:nvPr>
        </p:nvSpPr>
        <p:spPr>
          <a:xfrm>
            <a:off x="633232" y="1287887"/>
            <a:ext cx="9417601" cy="4239456"/>
          </a:xfrm>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Our explorer gives more accurate results than the Windows Explorer.</a:t>
            </a:r>
          </a:p>
          <a:p>
            <a:pPr algn="just">
              <a:buFont typeface="Wingdings" panose="05000000000000000000" pitchFamily="2" charset="2"/>
              <a:buChar char="v"/>
            </a:pPr>
            <a:r>
              <a:rPr lang="en-IN" sz="2400" dirty="0" err="1" smtClean="0">
                <a:solidFill>
                  <a:schemeClr val="bg2">
                    <a:lumMod val="40000"/>
                    <a:lumOff val="60000"/>
                  </a:schemeClr>
                </a:solidFill>
                <a:latin typeface="Agency FB" panose="020B0503020202020204" pitchFamily="34" charset="0"/>
              </a:rPr>
              <a:t>Syndi</a:t>
            </a:r>
            <a:r>
              <a:rPr lang="en-IN" sz="2400" dirty="0" smtClean="0">
                <a:solidFill>
                  <a:schemeClr val="bg2">
                    <a:lumMod val="40000"/>
                    <a:lumOff val="60000"/>
                  </a:schemeClr>
                </a:solidFill>
                <a:latin typeface="Agency FB" panose="020B0503020202020204" pitchFamily="34" charset="0"/>
              </a:rPr>
              <a:t> search bar is far better than Windows search bar w.r.t time </a:t>
            </a:r>
            <a:r>
              <a:rPr lang="en-IN" sz="2400" smtClean="0">
                <a:solidFill>
                  <a:schemeClr val="bg2">
                    <a:lumMod val="40000"/>
                    <a:lumOff val="60000"/>
                  </a:schemeClr>
                </a:solidFill>
                <a:latin typeface="Agency FB" panose="020B0503020202020204" pitchFamily="34" charset="0"/>
              </a:rPr>
              <a:t>and functionalities.</a:t>
            </a:r>
            <a:endParaRPr lang="en-IN" sz="2400" dirty="0" smtClean="0">
              <a:solidFill>
                <a:schemeClr val="bg2">
                  <a:lumMod val="40000"/>
                  <a:lumOff val="60000"/>
                </a:schemeClr>
              </a:solidFill>
              <a:latin typeface="Agency FB" panose="020B0503020202020204" pitchFamily="34" charset="0"/>
            </a:endParaRPr>
          </a:p>
          <a:p>
            <a:pPr algn="just">
              <a:buFont typeface="Wingdings" panose="05000000000000000000" pitchFamily="2" charset="2"/>
              <a:buChar char="v"/>
            </a:pPr>
            <a:r>
              <a:rPr lang="en-IN" sz="2400" dirty="0">
                <a:solidFill>
                  <a:schemeClr val="bg2">
                    <a:lumMod val="40000"/>
                    <a:lumOff val="60000"/>
                  </a:schemeClr>
                </a:solidFill>
                <a:latin typeface="Agency FB" panose="020B0503020202020204" pitchFamily="34" charset="0"/>
              </a:rPr>
              <a:t>The next slide shows a proof why our Explorer is better than the Windows Explorer.</a:t>
            </a:r>
          </a:p>
          <a:p>
            <a:pPr marL="0" indent="0" algn="just">
              <a:buNone/>
            </a:pPr>
            <a:endParaRPr lang="en-IN" sz="2400" dirty="0">
              <a:solidFill>
                <a:schemeClr val="bg2">
                  <a:lumMod val="40000"/>
                  <a:lumOff val="60000"/>
                </a:schemeClr>
              </a:solidFill>
              <a:latin typeface="Agency FB" panose="020B0503020202020204" pitchFamily="34" charset="0"/>
            </a:endParaRPr>
          </a:p>
          <a:p>
            <a:pPr marL="0" indent="0" algn="just">
              <a:buNone/>
            </a:pPr>
            <a:endParaRPr lang="en-IN" sz="2400" dirty="0" smtClean="0">
              <a:solidFill>
                <a:schemeClr val="bg2">
                  <a:lumMod val="40000"/>
                  <a:lumOff val="60000"/>
                </a:schemeClr>
              </a:solidFill>
              <a:latin typeface="Agency FB" panose="020B0503020202020204" pitchFamily="34" charset="0"/>
            </a:endParaRPr>
          </a:p>
        </p:txBody>
      </p:sp>
    </p:spTree>
    <p:extLst>
      <p:ext uri="{BB962C8B-B14F-4D97-AF65-F5344CB8AC3E}">
        <p14:creationId xmlns:p14="http://schemas.microsoft.com/office/powerpoint/2010/main" val="2656876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 vs Windows Explorer</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73819"/>
            <a:ext cx="10058400" cy="5408335"/>
          </a:xfrm>
          <a:prstGeom prst="rect">
            <a:avLst/>
          </a:prstGeom>
        </p:spPr>
      </p:pic>
    </p:spTree>
    <p:extLst>
      <p:ext uri="{BB962C8B-B14F-4D97-AF65-F5344CB8AC3E}">
        <p14:creationId xmlns:p14="http://schemas.microsoft.com/office/powerpoint/2010/main" val="3100830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3806"/>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US" dirty="0"/>
              <a:t>Future Scope and plans</a:t>
            </a:r>
            <a:endParaRPr lang="en-IN" dirty="0"/>
          </a:p>
        </p:txBody>
      </p:sp>
      <p:sp>
        <p:nvSpPr>
          <p:cNvPr id="3" name="Content Placeholder 2"/>
          <p:cNvSpPr>
            <a:spLocks noGrp="1"/>
          </p:cNvSpPr>
          <p:nvPr>
            <p:ph idx="1"/>
          </p:nvPr>
        </p:nvSpPr>
        <p:spPr>
          <a:xfrm>
            <a:off x="659970" y="1326524"/>
            <a:ext cx="9403743" cy="4195481"/>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We will be implementing a chat option by which the user can communicate with other users and ask for particular files to share if any other user is having them. There will be a private chat as well as a broadcast chat.</a:t>
            </a:r>
          </a:p>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Currently this is available only for Windows, we would soon release our next version for cross platform.</a:t>
            </a:r>
            <a:endParaRPr lang="en-IN" sz="2400" dirty="0">
              <a:solidFill>
                <a:schemeClr val="bg2">
                  <a:lumMod val="40000"/>
                  <a:lumOff val="60000"/>
                </a:schemeClr>
              </a:solidFill>
              <a:latin typeface="Agency FB" panose="020B0503020202020204" pitchFamily="34" charset="0"/>
            </a:endParaRPr>
          </a:p>
          <a:p>
            <a:pPr marL="0" indent="0" algn="just">
              <a:buNone/>
            </a:pPr>
            <a:endParaRPr lang="en-IN" sz="2400" dirty="0">
              <a:solidFill>
                <a:schemeClr val="bg2">
                  <a:lumMod val="40000"/>
                  <a:lumOff val="60000"/>
                </a:schemeClr>
              </a:solidFill>
              <a:latin typeface="Agency FB" panose="020B0503020202020204" pitchFamily="34" charset="0"/>
            </a:endParaRPr>
          </a:p>
        </p:txBody>
      </p:sp>
    </p:spTree>
    <p:extLst>
      <p:ext uri="{BB962C8B-B14F-4D97-AF65-F5344CB8AC3E}">
        <p14:creationId xmlns:p14="http://schemas.microsoft.com/office/powerpoint/2010/main" val="233687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7896"/>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a:normAutofit/>
          </a:bodyPr>
          <a:lstStyle/>
          <a:p>
            <a:r>
              <a:rPr lang="en-US" dirty="0" smtClean="0">
                <a:cs typeface="Segoe UI" panose="020B0502040204020203" pitchFamily="34" charset="0"/>
              </a:rPr>
              <a:t>Introduction</a:t>
            </a:r>
            <a:endParaRPr lang="en-IN" dirty="0">
              <a:cs typeface="Segoe UI" panose="020B0502040204020203" pitchFamily="34" charset="0"/>
            </a:endParaRPr>
          </a:p>
        </p:txBody>
      </p:sp>
      <p:sp>
        <p:nvSpPr>
          <p:cNvPr id="3" name="Content Placeholder 2"/>
          <p:cNvSpPr>
            <a:spLocks noGrp="1"/>
          </p:cNvSpPr>
          <p:nvPr>
            <p:ph idx="1"/>
          </p:nvPr>
        </p:nvSpPr>
        <p:spPr>
          <a:xfrm>
            <a:off x="646111" y="1210614"/>
            <a:ext cx="9403743" cy="1969314"/>
          </a:xfrm>
          <a:ln>
            <a:noFill/>
          </a:ln>
          <a:effectLst/>
          <a:scene3d>
            <a:camera prst="orthographicFront">
              <a:rot lat="0" lon="0" rev="0"/>
            </a:camera>
            <a:lightRig rig="chilly" dir="t">
              <a:rot lat="0" lon="0" rev="18480000"/>
            </a:lightRig>
          </a:scene3d>
          <a:sp3d prstMaterial="clear">
            <a:bevelT h="63500"/>
          </a:sp3d>
        </p:spPr>
        <p:txBody>
          <a:bodyPr>
            <a:noAutofit/>
          </a:bodyPr>
          <a:lstStyle/>
          <a:p>
            <a:pPr marL="0" indent="0" algn="just">
              <a:buNone/>
            </a:pPr>
            <a:r>
              <a:rPr lang="en-US" sz="2400" dirty="0" smtClean="0">
                <a:solidFill>
                  <a:schemeClr val="bg2">
                    <a:lumMod val="40000"/>
                    <a:lumOff val="60000"/>
                  </a:schemeClr>
                </a:solidFill>
                <a:latin typeface="Agency FB" panose="020B0503020202020204" pitchFamily="34" charset="0"/>
                <a:cs typeface="Segoe UI" panose="020B0502040204020203" pitchFamily="34" charset="0"/>
              </a:rPr>
              <a:t>Ever thought of downloading others files on LAN network on same subnet. Well you might have done that in the Windows Explorer which takes a lot of time and struggle for you to do that.</a:t>
            </a:r>
          </a:p>
          <a:p>
            <a:pPr marL="0" indent="0" algn="just">
              <a:buNone/>
            </a:pPr>
            <a:r>
              <a:rPr lang="en-US" sz="2400" dirty="0" smtClean="0">
                <a:solidFill>
                  <a:schemeClr val="bg2">
                    <a:lumMod val="40000"/>
                    <a:lumOff val="60000"/>
                  </a:schemeClr>
                </a:solidFill>
                <a:latin typeface="Agency FB" panose="020B0503020202020204" pitchFamily="34" charset="0"/>
                <a:cs typeface="Segoe UI" panose="020B0502040204020203" pitchFamily="34" charset="0"/>
              </a:rPr>
              <a:t>So we came up here with a solution to this problem.</a:t>
            </a:r>
          </a:p>
        </p:txBody>
      </p:sp>
      <p:sp>
        <p:nvSpPr>
          <p:cNvPr id="19" name="Title 1"/>
          <p:cNvSpPr txBox="1">
            <a:spLocks/>
          </p:cNvSpPr>
          <p:nvPr/>
        </p:nvSpPr>
        <p:spPr>
          <a:xfrm>
            <a:off x="646111" y="3179928"/>
            <a:ext cx="9404723" cy="750435"/>
          </a:xfrm>
          <a:prstGeom prst="rect">
            <a:avLst/>
          </a:prstGeo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rmAutofit/>
          </a:bodyPr>
          <a:lstStyle>
            <a:lvl1pPr defTabSz="457200">
              <a:spcBef>
                <a:spcPct val="0"/>
              </a:spcBef>
              <a:buNone/>
              <a:defRPr sz="4200" b="0" i="0">
                <a:solidFill>
                  <a:schemeClr val="tx2"/>
                </a:solidFill>
                <a:latin typeface="+mj-lt"/>
                <a:ea typeface="+mj-ea"/>
                <a:cs typeface="Segoe UI" panose="020B0502040204020203"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Why </a:t>
            </a:r>
            <a:r>
              <a:rPr lang="en-US" dirty="0" err="1" smtClean="0"/>
              <a:t>Syndi</a:t>
            </a:r>
            <a:r>
              <a:rPr lang="en-US" dirty="0" smtClean="0"/>
              <a:t> </a:t>
            </a:r>
            <a:endParaRPr lang="en-IN" dirty="0"/>
          </a:p>
        </p:txBody>
      </p:sp>
      <p:sp>
        <p:nvSpPr>
          <p:cNvPr id="21" name="Content Placeholder 2"/>
          <p:cNvSpPr txBox="1">
            <a:spLocks/>
          </p:cNvSpPr>
          <p:nvPr/>
        </p:nvSpPr>
        <p:spPr>
          <a:xfrm>
            <a:off x="658990" y="3930363"/>
            <a:ext cx="9403743" cy="2599224"/>
          </a:xfrm>
          <a:prstGeom prst="rect">
            <a:avLst/>
          </a:prstGeom>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Font typeface="Wingdings 3" charset="2"/>
              <a:buNone/>
            </a:pPr>
            <a:r>
              <a:rPr lang="en-IN" sz="2400" dirty="0" smtClean="0">
                <a:solidFill>
                  <a:schemeClr val="bg2">
                    <a:lumMod val="40000"/>
                    <a:lumOff val="60000"/>
                  </a:schemeClr>
                </a:solidFill>
                <a:latin typeface="Agency FB" panose="020B0503020202020204" pitchFamily="34" charset="0"/>
                <a:cs typeface="Segoe UI" panose="020B0502040204020203" pitchFamily="34" charset="0"/>
              </a:rPr>
              <a:t>Downloading your files from other systems is available in Windows Explorer too. Why we made it again? Well there are several reasons for that. With the increase in the usage of systems in this world downloading or sharing the files on the same subnet became common. </a:t>
            </a:r>
          </a:p>
          <a:p>
            <a:pPr marL="0" indent="0" algn="just">
              <a:buFont typeface="Wingdings 3" charset="2"/>
              <a:buNone/>
            </a:pPr>
            <a:r>
              <a:rPr lang="en-IN" sz="2400" dirty="0" smtClean="0">
                <a:solidFill>
                  <a:schemeClr val="bg2">
                    <a:lumMod val="40000"/>
                    <a:lumOff val="60000"/>
                  </a:schemeClr>
                </a:solidFill>
                <a:latin typeface="Agency FB" panose="020B0503020202020204" pitchFamily="34" charset="0"/>
                <a:cs typeface="Segoe UI" panose="020B0502040204020203" pitchFamily="34" charset="0"/>
              </a:rPr>
              <a:t>Windows is inefficient to give the functionalities expected by the user in today world. We came up with a brilliant solution keeping in mind the requirements of every computer user in today world.</a:t>
            </a:r>
            <a:endParaRPr lang="en-IN" sz="2400" dirty="0">
              <a:solidFill>
                <a:schemeClr val="bg2">
                  <a:lumMod val="40000"/>
                  <a:lumOff val="60000"/>
                </a:schemeClr>
              </a:solidFill>
              <a:latin typeface="Agency FB" panose="020B0503020202020204" pitchFamily="34" charset="0"/>
              <a:cs typeface="Segoe UI" panose="020B0502040204020203" pitchFamily="34" charset="0"/>
            </a:endParaRPr>
          </a:p>
        </p:txBody>
      </p:sp>
    </p:spTree>
    <p:extLst>
      <p:ext uri="{BB962C8B-B14F-4D97-AF65-F5344CB8AC3E}">
        <p14:creationId xmlns:p14="http://schemas.microsoft.com/office/powerpoint/2010/main" val="2655037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9"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6533"/>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a:lstStyle/>
          <a:p>
            <a:r>
              <a:rPr lang="en-IN" dirty="0" smtClean="0"/>
              <a:t>Windows experience…</a:t>
            </a:r>
            <a:endParaRPr lang="en-IN" dirty="0"/>
          </a:p>
        </p:txBody>
      </p:sp>
      <p:sp>
        <p:nvSpPr>
          <p:cNvPr id="3" name="Content Placeholder 2"/>
          <p:cNvSpPr>
            <a:spLocks noGrp="1"/>
          </p:cNvSpPr>
          <p:nvPr>
            <p:ph idx="1"/>
          </p:nvPr>
        </p:nvSpPr>
        <p:spPr>
          <a:xfrm>
            <a:off x="646111" y="1249251"/>
            <a:ext cx="9404723" cy="5254580"/>
          </a:xfrm>
          <a:ln>
            <a:noFill/>
          </a:ln>
          <a:effectLst/>
          <a:scene3d>
            <a:camera prst="orthographicFront">
              <a:rot lat="0" lon="0" rev="0"/>
            </a:camera>
            <a:lightRig rig="chilly" dir="t">
              <a:rot lat="0" lon="0" rev="18480000"/>
            </a:lightRig>
          </a:scene3d>
          <a:sp3d prstMaterial="clear">
            <a:bevelT h="63500"/>
          </a:sp3d>
        </p:spPr>
        <p:txBody>
          <a:bodyPr>
            <a:normAutofit/>
          </a:bodyPr>
          <a:lstStyle/>
          <a:p>
            <a:pPr marL="0" indent="0">
              <a:buNone/>
            </a:pPr>
            <a:r>
              <a:rPr lang="en-US" sz="2800" dirty="0" smtClean="0">
                <a:solidFill>
                  <a:schemeClr val="bg2">
                    <a:lumMod val="40000"/>
                    <a:lumOff val="60000"/>
                  </a:schemeClr>
                </a:solidFill>
                <a:latin typeface="Agency FB" panose="020B0503020202020204" pitchFamily="34" charset="0"/>
              </a:rPr>
              <a:t>Consider the time required to download or search a particular file or folder from the shared systems on your LAN or searching for all the video/audio/docs available in a particular PC on your shared network …</a:t>
            </a:r>
          </a:p>
          <a:p>
            <a:pPr marL="0" indent="0">
              <a:buNone/>
            </a:pPr>
            <a:r>
              <a:rPr lang="en-IN" sz="2800" dirty="0" smtClean="0">
                <a:solidFill>
                  <a:schemeClr val="bg2">
                    <a:lumMod val="40000"/>
                    <a:lumOff val="60000"/>
                  </a:schemeClr>
                </a:solidFill>
                <a:latin typeface="Agency FB" panose="020B0503020202020204" pitchFamily="34" charset="0"/>
              </a:rPr>
              <a:t>Doing it Manually </a:t>
            </a:r>
            <a:r>
              <a:rPr lang="en-IN" sz="2800" dirty="0" smtClean="0">
                <a:solidFill>
                  <a:schemeClr val="bg2">
                    <a:lumMod val="40000"/>
                    <a:lumOff val="60000"/>
                  </a:schemeClr>
                </a:solidFill>
                <a:latin typeface="Agency FB" panose="020B0503020202020204" pitchFamily="34" charset="0"/>
              </a:rPr>
              <a:t> on Windows: </a:t>
            </a:r>
            <a:r>
              <a:rPr lang="en-IN" sz="2800" dirty="0" smtClean="0">
                <a:solidFill>
                  <a:schemeClr val="bg2">
                    <a:lumMod val="40000"/>
                    <a:lumOff val="60000"/>
                  </a:schemeClr>
                </a:solidFill>
                <a:latin typeface="Agency FB" panose="020B0503020202020204" pitchFamily="34" charset="0"/>
                <a:sym typeface="Wingdings" panose="05000000000000000000" pitchFamily="2" charset="2"/>
              </a:rPr>
              <a:t> </a:t>
            </a:r>
            <a:endParaRPr lang="en-US" sz="2800" dirty="0">
              <a:solidFill>
                <a:schemeClr val="bg2">
                  <a:lumMod val="40000"/>
                  <a:lumOff val="60000"/>
                </a:schemeClr>
              </a:solidFill>
              <a:latin typeface="Agency FB" panose="020B0503020202020204" pitchFamily="34" charset="0"/>
            </a:endParaRPr>
          </a:p>
        </p:txBody>
      </p:sp>
    </p:spTree>
    <p:extLst>
      <p:ext uri="{BB962C8B-B14F-4D97-AF65-F5344CB8AC3E}">
        <p14:creationId xmlns:p14="http://schemas.microsoft.com/office/powerpoint/2010/main" val="60552881"/>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US" dirty="0"/>
              <a:t>Features of the software</a:t>
            </a:r>
            <a:endParaRPr lang="en-IN" dirty="0"/>
          </a:p>
        </p:txBody>
      </p:sp>
      <p:sp>
        <p:nvSpPr>
          <p:cNvPr id="3" name="Content Placeholder 2"/>
          <p:cNvSpPr>
            <a:spLocks noGrp="1"/>
          </p:cNvSpPr>
          <p:nvPr>
            <p:ph idx="1"/>
          </p:nvPr>
        </p:nvSpPr>
        <p:spPr>
          <a:xfrm>
            <a:off x="633232" y="1287886"/>
            <a:ext cx="9417601" cy="4378817"/>
          </a:xfrm>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The user can easily share his files and he can organize them with single click.</a:t>
            </a:r>
          </a:p>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The user can see which all systems on the network are active and which systems are sharing which type of files, size of files, categories of files shared </a:t>
            </a:r>
            <a:r>
              <a:rPr lang="en-IN" sz="2400" dirty="0" err="1" smtClean="0">
                <a:solidFill>
                  <a:schemeClr val="bg2">
                    <a:lumMod val="40000"/>
                    <a:lumOff val="60000"/>
                  </a:schemeClr>
                </a:solidFill>
                <a:latin typeface="Agency FB" panose="020B0503020202020204" pitchFamily="34" charset="0"/>
              </a:rPr>
              <a:t>etc</a:t>
            </a:r>
            <a:r>
              <a:rPr lang="en-IN" sz="2400" dirty="0" smtClean="0">
                <a:solidFill>
                  <a:schemeClr val="bg2">
                    <a:lumMod val="40000"/>
                    <a:lumOff val="60000"/>
                  </a:schemeClr>
                </a:solidFill>
                <a:latin typeface="Agency FB" panose="020B0503020202020204" pitchFamily="34" charset="0"/>
              </a:rPr>
              <a:t>, </a:t>
            </a:r>
            <a:r>
              <a:rPr lang="en-IN" sz="2400" dirty="0" err="1" smtClean="0">
                <a:solidFill>
                  <a:schemeClr val="bg2">
                    <a:lumMod val="40000"/>
                    <a:lumOff val="60000"/>
                  </a:schemeClr>
                </a:solidFill>
                <a:latin typeface="Agency FB" panose="020B0503020202020204" pitchFamily="34" charset="0"/>
              </a:rPr>
              <a:t>etc</a:t>
            </a:r>
            <a:r>
              <a:rPr lang="en-IN" sz="2400" dirty="0" smtClean="0">
                <a:solidFill>
                  <a:schemeClr val="bg2">
                    <a:lumMod val="40000"/>
                    <a:lumOff val="60000"/>
                  </a:schemeClr>
                </a:solidFill>
                <a:latin typeface="Agency FB" panose="020B0503020202020204" pitchFamily="34" charset="0"/>
              </a:rPr>
              <a:t>…</a:t>
            </a:r>
          </a:p>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The user can easily download files with one click by using our File Explorer.</a:t>
            </a:r>
          </a:p>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Customised search bar with advanced filtering.</a:t>
            </a:r>
          </a:p>
          <a:p>
            <a:pPr algn="just">
              <a:buFont typeface="Wingdings" panose="05000000000000000000" pitchFamily="2" charset="2"/>
              <a:buChar char="v"/>
            </a:pPr>
            <a:r>
              <a:rPr lang="en-IN" sz="2400" dirty="0" smtClean="0">
                <a:solidFill>
                  <a:schemeClr val="bg2">
                    <a:lumMod val="40000"/>
                    <a:lumOff val="60000"/>
                  </a:schemeClr>
                </a:solidFill>
                <a:latin typeface="Agency FB" panose="020B0503020202020204" pitchFamily="34" charset="0"/>
              </a:rPr>
              <a:t>The user can open the files directly from our File Explorer and stream it online before downloading. It can be a audio, video, pdf, doc, </a:t>
            </a:r>
            <a:r>
              <a:rPr lang="en-IN" sz="2400" dirty="0" err="1" smtClean="0">
                <a:solidFill>
                  <a:schemeClr val="bg2">
                    <a:lumMod val="40000"/>
                    <a:lumOff val="60000"/>
                  </a:schemeClr>
                </a:solidFill>
                <a:latin typeface="Agency FB" panose="020B0503020202020204" pitchFamily="34" charset="0"/>
              </a:rPr>
              <a:t>ppt</a:t>
            </a:r>
            <a:r>
              <a:rPr lang="en-IN" sz="2400" dirty="0" smtClean="0">
                <a:solidFill>
                  <a:schemeClr val="bg2">
                    <a:lumMod val="40000"/>
                    <a:lumOff val="60000"/>
                  </a:schemeClr>
                </a:solidFill>
                <a:latin typeface="Agency FB" panose="020B0503020202020204" pitchFamily="34" charset="0"/>
              </a:rPr>
              <a:t>, 3-D video file. Any kind of file can be viewed on our File Explorer.</a:t>
            </a:r>
          </a:p>
          <a:p>
            <a:pPr algn="just">
              <a:buFont typeface="Wingdings" panose="05000000000000000000" pitchFamily="2" charset="2"/>
              <a:buChar char="v"/>
            </a:pPr>
            <a:r>
              <a:rPr lang="en-IN" sz="2400" dirty="0">
                <a:solidFill>
                  <a:schemeClr val="bg2">
                    <a:lumMod val="40000"/>
                    <a:lumOff val="60000"/>
                  </a:schemeClr>
                </a:solidFill>
                <a:latin typeface="Agency FB" panose="020B0503020202020204" pitchFamily="34" charset="0"/>
              </a:rPr>
              <a:t>R</a:t>
            </a:r>
            <a:r>
              <a:rPr lang="en-IN" sz="2400" dirty="0" smtClean="0">
                <a:solidFill>
                  <a:schemeClr val="bg2">
                    <a:lumMod val="40000"/>
                    <a:lumOff val="60000"/>
                  </a:schemeClr>
                </a:solidFill>
                <a:latin typeface="Agency FB" panose="020B0503020202020204" pitchFamily="34" charset="0"/>
              </a:rPr>
              <a:t>eview your history of the previously visited files .</a:t>
            </a:r>
          </a:p>
          <a:p>
            <a:pPr algn="just">
              <a:buFont typeface="Wingdings" panose="05000000000000000000" pitchFamily="2" charset="2"/>
              <a:buChar char="v"/>
            </a:pPr>
            <a:endParaRPr lang="en-IN" sz="2400" dirty="0" smtClean="0">
              <a:solidFill>
                <a:schemeClr val="bg2">
                  <a:lumMod val="40000"/>
                  <a:lumOff val="60000"/>
                </a:schemeClr>
              </a:solidFill>
              <a:latin typeface="Agency FB" panose="020B0503020202020204" pitchFamily="34" charset="0"/>
            </a:endParaRPr>
          </a:p>
        </p:txBody>
      </p:sp>
    </p:spTree>
    <p:extLst>
      <p:ext uri="{BB962C8B-B14F-4D97-AF65-F5344CB8AC3E}">
        <p14:creationId xmlns:p14="http://schemas.microsoft.com/office/powerpoint/2010/main" val="19626261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1" y="1282185"/>
            <a:ext cx="10058400" cy="5178504"/>
          </a:xfrm>
          <a:prstGeom prst="rect">
            <a:avLst/>
          </a:prstGeom>
        </p:spPr>
      </p:pic>
    </p:spTree>
    <p:extLst>
      <p:ext uri="{BB962C8B-B14F-4D97-AF65-F5344CB8AC3E}">
        <p14:creationId xmlns:p14="http://schemas.microsoft.com/office/powerpoint/2010/main" val="1967230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1" y="1322768"/>
            <a:ext cx="10058400" cy="5217795"/>
          </a:xfrm>
          <a:prstGeom prst="rect">
            <a:avLst/>
          </a:prstGeom>
        </p:spPr>
      </p:pic>
    </p:spTree>
    <p:extLst>
      <p:ext uri="{BB962C8B-B14F-4D97-AF65-F5344CB8AC3E}">
        <p14:creationId xmlns:p14="http://schemas.microsoft.com/office/powerpoint/2010/main" val="3462471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1" y="1380454"/>
            <a:ext cx="10058400" cy="5186361"/>
          </a:xfrm>
          <a:prstGeom prst="rect">
            <a:avLst/>
          </a:prstGeom>
        </p:spPr>
      </p:pic>
    </p:spTree>
    <p:extLst>
      <p:ext uri="{BB962C8B-B14F-4D97-AF65-F5344CB8AC3E}">
        <p14:creationId xmlns:p14="http://schemas.microsoft.com/office/powerpoint/2010/main" val="1614095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1" y="1327512"/>
            <a:ext cx="10058400" cy="5170646"/>
          </a:xfrm>
          <a:prstGeom prst="rect">
            <a:avLst/>
          </a:prstGeom>
        </p:spPr>
      </p:pic>
    </p:spTree>
    <p:extLst>
      <p:ext uri="{BB962C8B-B14F-4D97-AF65-F5344CB8AC3E}">
        <p14:creationId xmlns:p14="http://schemas.microsoft.com/office/powerpoint/2010/main" val="27633290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1" y="312038"/>
            <a:ext cx="9404723" cy="835169"/>
          </a:xfrm>
          <a:solidFill>
            <a:schemeClr val="bg1">
              <a:lumMod val="50000"/>
              <a:lumOff val="50000"/>
            </a:schemeClr>
          </a:solidFill>
          <a:ln>
            <a:noFill/>
          </a:ln>
          <a:effectLst/>
          <a:scene3d>
            <a:camera prst="orthographicFront">
              <a:rot lat="0" lon="0" rev="0"/>
            </a:camera>
            <a:lightRig rig="chilly" dir="t">
              <a:rot lat="0" lon="0" rev="18480000"/>
            </a:lightRig>
          </a:scene3d>
          <a:sp3d prstMaterial="clear">
            <a:bevelT h="63500"/>
          </a:sp3d>
        </p:spPr>
        <p:txBody>
          <a:bodyPr vert="horz" lIns="91440" tIns="45720" rIns="91440" bIns="45720" rtlCol="0" anchor="t">
            <a:noAutofit/>
          </a:bodyPr>
          <a:lstStyle/>
          <a:p>
            <a:r>
              <a:rPr lang="en-IN" dirty="0" smtClean="0"/>
              <a:t>Syndi2.0</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71" y="1354696"/>
            <a:ext cx="10058400" cy="5186361"/>
          </a:xfrm>
          <a:prstGeom prst="rect">
            <a:avLst/>
          </a:prstGeom>
        </p:spPr>
      </p:pic>
    </p:spTree>
    <p:extLst>
      <p:ext uri="{BB962C8B-B14F-4D97-AF65-F5344CB8AC3E}">
        <p14:creationId xmlns:p14="http://schemas.microsoft.com/office/powerpoint/2010/main" val="957353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364</TotalTime>
  <Words>450</Words>
  <Application>Microsoft Office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Agency FB</vt:lpstr>
      <vt:lpstr>Arial</vt:lpstr>
      <vt:lpstr>Century Gothic</vt:lpstr>
      <vt:lpstr>Segoe UI</vt:lpstr>
      <vt:lpstr>Wingdings</vt:lpstr>
      <vt:lpstr>Wingdings 3</vt:lpstr>
      <vt:lpstr>Ion</vt:lpstr>
      <vt:lpstr>Syndi</vt:lpstr>
      <vt:lpstr>Introduction</vt:lpstr>
      <vt:lpstr>Windows experience…</vt:lpstr>
      <vt:lpstr>Features of the software</vt:lpstr>
      <vt:lpstr>Syndi2.0</vt:lpstr>
      <vt:lpstr>Syndi2.0</vt:lpstr>
      <vt:lpstr>Syndi2.0</vt:lpstr>
      <vt:lpstr>Syndi2.0</vt:lpstr>
      <vt:lpstr>Syndi2.0</vt:lpstr>
      <vt:lpstr>Syndi2.0 vs Windows Explorer</vt:lpstr>
      <vt:lpstr>Syndi2.0 vs Windows Explorer</vt:lpstr>
      <vt:lpstr>Future Scope and plans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Organizer</dc:title>
  <dc:creator>Kaushik</dc:creator>
  <cp:lastModifiedBy>jagan mohan reddy</cp:lastModifiedBy>
  <cp:revision>85</cp:revision>
  <dcterms:created xsi:type="dcterms:W3CDTF">2016-02-25T10:43:41Z</dcterms:created>
  <dcterms:modified xsi:type="dcterms:W3CDTF">2016-10-09T04:04:39Z</dcterms:modified>
</cp:coreProperties>
</file>